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37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149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</a:t>
            </a:r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:  A.J.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McFarland,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301-757-2522 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Scott Bruce, AHS, 301-904-5143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149</a:t>
            </a: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smtClean="0">
                <a:solidFill>
                  <a:srgbClr val="FF0000"/>
                </a:solidFill>
              </a:rPr>
              <a:t>14 Jun 2016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BOQ 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42</cp:revision>
  <dcterms:created xsi:type="dcterms:W3CDTF">2007-05-31T17:00:14Z</dcterms:created>
  <dcterms:modified xsi:type="dcterms:W3CDTF">2016-06-10T11:06:18Z</dcterms:modified>
</cp:coreProperties>
</file>