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American Helicopter Society (AHS),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152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CDR Dan Radocaj,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301-757-7250 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Tritschler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AHS,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301-995-1637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153</a:t>
            </a: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dirty="0" smtClean="0">
                <a:solidFill>
                  <a:srgbClr val="FF0000"/>
                </a:solidFill>
              </a:rPr>
              <a:t>5 June 2018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</a:t>
            </a:r>
            <a:r>
              <a:rPr lang="en-US" b="1" dirty="0" smtClean="0"/>
              <a:t>BOQ </a:t>
            </a:r>
            <a:r>
              <a:rPr lang="en-US" b="1" dirty="0"/>
              <a:t>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026" name="Picture 2" descr="http://vtol.org/images/dmImage/SourceImage/ahs-color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49</cp:revision>
  <dcterms:created xsi:type="dcterms:W3CDTF">2007-05-31T17:00:14Z</dcterms:created>
  <dcterms:modified xsi:type="dcterms:W3CDTF">2018-05-25T11:52:35Z</dcterms:modified>
</cp:coreProperties>
</file>