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37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151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Steve Wright,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240-538-3199 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Scott Bruce, AHS, 301-904-5143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151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13 </a:t>
            </a:r>
            <a:r>
              <a:rPr lang="en-US" b="1" dirty="0" smtClean="0">
                <a:solidFill>
                  <a:srgbClr val="FF0000"/>
                </a:solidFill>
              </a:rPr>
              <a:t>Jun 2017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BOQ 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45</cp:revision>
  <dcterms:created xsi:type="dcterms:W3CDTF">2007-05-31T17:00:14Z</dcterms:created>
  <dcterms:modified xsi:type="dcterms:W3CDTF">2017-05-16T18:20:14Z</dcterms:modified>
</cp:coreProperties>
</file>