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Vertical Flight Society (VFS),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159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96357" y="5497513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562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159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143000" y="2638393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Thurs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22 Jul 2021 </a:t>
            </a:r>
            <a:r>
              <a:rPr lang="en-US" b="1" dirty="0" smtClean="0"/>
              <a:t>@ </a:t>
            </a:r>
            <a:r>
              <a:rPr lang="en-US" b="1" dirty="0" smtClean="0"/>
              <a:t>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</a:t>
            </a:r>
            <a:r>
              <a:rPr lang="en-US" b="1" dirty="0" smtClean="0"/>
              <a:t>BOQ </a:t>
            </a:r>
            <a:r>
              <a:rPr lang="en-US" b="1" dirty="0"/>
              <a:t>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938" y="5442572"/>
            <a:ext cx="1753445" cy="11923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676400" cy="167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98087" y="2804236"/>
            <a:ext cx="1788472" cy="134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Phelan, Thomas P CTR USN AIRTEVRON TWO THREE (USA)</cp:lastModifiedBy>
  <cp:revision>59</cp:revision>
  <dcterms:created xsi:type="dcterms:W3CDTF">2007-05-31T17:00:14Z</dcterms:created>
  <dcterms:modified xsi:type="dcterms:W3CDTF">2021-07-19T18:25:32Z</dcterms:modified>
</cp:coreProperties>
</file>